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&amp;ehk=GsB4iE0r7UB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9" r:id="rId2"/>
    <p:sldId id="260" r:id="rId3"/>
    <p:sldId id="261" r:id="rId4"/>
    <p:sldId id="263" r:id="rId5"/>
    <p:sldId id="264" r:id="rId6"/>
    <p:sldId id="265" r:id="rId7"/>
    <p:sldId id="258" r:id="rId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28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g&ehk=GsB4iE0r7UB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A41131-26B7-40CD-BEB9-05F6C32AAE2D}" type="datetimeFigureOut">
              <a:rPr lang="pl-PL"/>
              <a:pPr/>
              <a:t>28.08.2017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057430-6664-477B-A8E2-764D65E366E9}" type="slidenum">
              <a:rPr lang="pl-PL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24168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057430-6664-477B-A8E2-764D65E366E9}" type="slidenum">
              <a:rPr lang="pl-PL"/>
              <a:pPr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7842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91757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54508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0386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7380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3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83036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1808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44797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0839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5530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4906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AA868-8872-43E4-8C98-D34DABD1FD38}" type="datetimeFigureOut">
              <a:rPr lang="pl-PL" smtClean="0"/>
              <a:pPr/>
              <a:t>28.08.2017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C6C3F-668B-4AF5-BFA9-0F657EB068D6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2663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anunusualstory.blogspot.com/2013/02/que-es-un-fractal.html" TargetMode="External"/><Relationship Id="rId2" Type="http://schemas.openxmlformats.org/officeDocument/2006/relationships/image" Target="../media/image1.jpg&amp;ehk=GsB4iE0r7UB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upload.wikimedia.org/wikipedia/commons/thumb/e/e9/Koch_Snowflake_7th_iteration.svg/512px-Koch_Snowflake_7th_iteration.svg.png" TargetMode="External"/><Relationship Id="rId3" Type="http://schemas.openxmlformats.org/officeDocument/2006/relationships/hyperlink" Target="http://anunusualstory.blogspot.com/2013/02/que-es-un-fractal.html" TargetMode="External"/><Relationship Id="rId7" Type="http://schemas.openxmlformats.org/officeDocument/2006/relationships/hyperlink" Target="https://bentrubewriter.files.wordpress.com/2012/04/dragon16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pload.wikimedia.org/wikipedia/commons/thumb/8/88/Pythagoras_tree_1_1_13_Summer.svg/2000px-Pythagoras_tree_1_1_13_Summer.svg.png" TargetMode="External"/><Relationship Id="rId5" Type="http://schemas.openxmlformats.org/officeDocument/2006/relationships/hyperlink" Target="https://upload.wikimedia.org/wikipedia/commons/thumb/f/ff/Sixth_iteration_of_saltire_form_of_Box_or_Vicsek_fractal.svg/2000px-Sixth_iteration_of_saltire_form_of_Box_or_Vicsek_fractal.svg.png" TargetMode="External"/><Relationship Id="rId4" Type="http://schemas.openxmlformats.org/officeDocument/2006/relationships/hyperlink" Target="https://upload.wikimedia.org/wikipedia/commons/f/fc/Mandel_zoom_08_satellite_antenna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cxnSp>
        <p:nvCxnSpPr>
          <p:cNvPr id="14" name="Straight Arrow Connector 13">
            <a:extLst/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Obraz 6">
            <a:extLst>
              <a:ext uri="{FF2B5EF4-FFF2-40B4-BE49-F238E27FC236}">
                <a16:creationId xmlns:a16="http://schemas.microsoft.com/office/drawing/2014/main" id="{3419B3CB-E7FC-451E-A860-064A0A3CF7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485" r="9473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70368FB3-8DBB-4C71-AA83-E3F77DBB5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 err="1"/>
              <a:t>Fraktal</a:t>
            </a:r>
            <a:endParaRPr lang="en-US" b="1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7BE0144B-943D-4FAE-930A-752C3BD9FEB0}"/>
              </a:ext>
            </a:extLst>
          </p:cNvPr>
          <p:cNvSpPr txBox="1"/>
          <p:nvPr/>
        </p:nvSpPr>
        <p:spPr>
          <a:xfrm>
            <a:off x="655321" y="2575034"/>
            <a:ext cx="5120113" cy="3462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Obiekt</a:t>
            </a:r>
            <a:r>
              <a:rPr lang="en-US" sz="2400" dirty="0"/>
              <a:t> </a:t>
            </a:r>
            <a:r>
              <a:rPr lang="en-US" sz="2400" dirty="0" err="1"/>
              <a:t>samo-podobny</a:t>
            </a:r>
            <a:endParaRPr lang="en-US" sz="2400" dirty="0"/>
          </a:p>
          <a:p>
            <a:pPr marL="28575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/>
              <a:t>Powtarzająca</a:t>
            </a:r>
            <a:r>
              <a:rPr lang="en-US" sz="2400" dirty="0"/>
              <a:t> </a:t>
            </a:r>
            <a:r>
              <a:rPr lang="en-US" sz="2400" dirty="0" err="1"/>
              <a:t>się</a:t>
            </a:r>
            <a:r>
              <a:rPr lang="en-US" sz="2400" dirty="0"/>
              <a:t> </a:t>
            </a:r>
            <a:r>
              <a:rPr lang="en-US" sz="2400" dirty="0" err="1"/>
              <a:t>struktura</a:t>
            </a:r>
            <a:endParaRPr lang="en-US" sz="2400" dirty="0"/>
          </a:p>
          <a:p>
            <a:pPr marL="28575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Po </a:t>
            </a:r>
            <a:r>
              <a:rPr lang="en-US" sz="2400" dirty="0" err="1"/>
              <a:t>powiększeniu</a:t>
            </a:r>
            <a:r>
              <a:rPr lang="en-US" sz="2400" dirty="0"/>
              <a:t> </a:t>
            </a:r>
            <a:r>
              <a:rPr lang="en-US" sz="2400" dirty="0" err="1"/>
              <a:t>wygląda</a:t>
            </a:r>
            <a:r>
              <a:rPr lang="en-US" sz="2400" dirty="0"/>
              <a:t> </a:t>
            </a:r>
            <a:r>
              <a:rPr lang="en-US" sz="2400" dirty="0" err="1"/>
              <a:t>tak</a:t>
            </a:r>
            <a:r>
              <a:rPr lang="en-US" sz="2400" dirty="0"/>
              <a:t> </a:t>
            </a:r>
            <a:r>
              <a:rPr lang="en-US" sz="2400" dirty="0" err="1"/>
              <a:t>samo</a:t>
            </a:r>
            <a:endParaRPr lang="en-US" sz="2400" dirty="0"/>
          </a:p>
          <a:p>
            <a:pPr marL="285750" indent="-2286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Nieskończony</a:t>
            </a:r>
            <a:r>
              <a:rPr lang="en-US" sz="2400" dirty="0"/>
              <a:t> </a:t>
            </a:r>
            <a:r>
              <a:rPr lang="en-US" sz="2400" dirty="0" err="1"/>
              <a:t>wzór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70617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f/fc/Mandel_zoom_08_satellite_antenna.jpg">
            <a:extLst>
              <a:ext uri="{FF2B5EF4-FFF2-40B4-BE49-F238E27FC236}">
                <a16:creationId xmlns:a16="http://schemas.microsoft.com/office/drawing/2014/main" id="{D53B2146-9065-46C9-8CA8-C40D5DFF95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04" b="1049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12AF09F-FE74-443F-B171-FBA2DE629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0501"/>
            <a:ext cx="2886075" cy="2486024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pl-PL" sz="3600" dirty="0">
                <a:solidFill>
                  <a:schemeClr val="bg1"/>
                </a:solidFill>
              </a:rPr>
              <a:t>Zbiór </a:t>
            </a:r>
            <a:r>
              <a:rPr lang="pl-PL" sz="3600" dirty="0" err="1">
                <a:solidFill>
                  <a:schemeClr val="bg1"/>
                </a:solidFill>
              </a:rPr>
              <a:t>Mandelbrota</a:t>
            </a:r>
            <a:endParaRPr lang="pl-PL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521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upload.wikimedia.org/wikipedia/commons/thumb/f/ff/Sixth_iteration_of_saltire_form_of_Box_or_Vicsek_fractal.svg/2000px-Sixth_iteration_of_saltire_form_of_Box_or_Vicsek_fractal.svg.png">
            <a:extLst>
              <a:ext uri="{FF2B5EF4-FFF2-40B4-BE49-F238E27FC236}">
                <a16:creationId xmlns:a16="http://schemas.microsoft.com/office/drawing/2014/main" id="{64727DF8-444F-4D3D-B42F-007C7AD86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3296" y="643466"/>
            <a:ext cx="5568739" cy="5568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90587871-B74D-4C53-B8FB-CA66E7C45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pl-PL" sz="3600">
                <a:solidFill>
                  <a:schemeClr val="bg1"/>
                </a:solidFill>
              </a:rPr>
              <a:t>Fraktal Vicseka</a:t>
            </a:r>
          </a:p>
        </p:txBody>
      </p:sp>
    </p:spTree>
    <p:extLst>
      <p:ext uri="{BB962C8B-B14F-4D97-AF65-F5344CB8AC3E}">
        <p14:creationId xmlns:p14="http://schemas.microsoft.com/office/powerpoint/2010/main" val="3271932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upload.wikimedia.org/wikipedia/commons/thumb/8/88/Pythagoras_tree_1_1_13_Summer.svg/2000px-Pythagoras_tree_1_1_13_Summer.svg.png">
            <a:extLst>
              <a:ext uri="{FF2B5EF4-FFF2-40B4-BE49-F238E27FC236}">
                <a16:creationId xmlns:a16="http://schemas.microsoft.com/office/drawing/2014/main" id="{417F26BF-93B2-4A93-9DB0-7E19E3374B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316" y="1122397"/>
            <a:ext cx="6780700" cy="461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3D2C2F8-C757-421A-98FE-46768E524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pl-PL" sz="3600">
                <a:solidFill>
                  <a:schemeClr val="bg1"/>
                </a:solidFill>
              </a:rPr>
              <a:t>Drzewo Pitagorasa</a:t>
            </a:r>
          </a:p>
        </p:txBody>
      </p:sp>
    </p:spTree>
    <p:extLst>
      <p:ext uri="{BB962C8B-B14F-4D97-AF65-F5344CB8AC3E}">
        <p14:creationId xmlns:p14="http://schemas.microsoft.com/office/powerpoint/2010/main" val="37468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bentrubewriter.files.wordpress.com/2012/04/dragon16.png">
            <a:extLst>
              <a:ext uri="{FF2B5EF4-FFF2-40B4-BE49-F238E27FC236}">
                <a16:creationId xmlns:a16="http://schemas.microsoft.com/office/drawing/2014/main" id="{FDCAA3A4-1928-4A00-81E2-FB7D70D64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316" y="1156301"/>
            <a:ext cx="6780700" cy="4543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B0C5E52-8E28-4D77-8DF5-06B1A33D6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pl-PL" sz="3600">
                <a:solidFill>
                  <a:schemeClr val="bg1"/>
                </a:solidFill>
              </a:rPr>
              <a:t>Smok Heighwaya</a:t>
            </a:r>
          </a:p>
        </p:txBody>
      </p:sp>
    </p:spTree>
    <p:extLst>
      <p:ext uri="{BB962C8B-B14F-4D97-AF65-F5344CB8AC3E}">
        <p14:creationId xmlns:p14="http://schemas.microsoft.com/office/powerpoint/2010/main" val="2855291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upload.wikimedia.org/wikipedia/commons/thumb/e/e9/Koch_Snowflake_7th_iteration.svg/512px-Koch_Snowflake_7th_iteration.svg.png">
            <a:extLst>
              <a:ext uri="{FF2B5EF4-FFF2-40B4-BE49-F238E27FC236}">
                <a16:creationId xmlns:a16="http://schemas.microsoft.com/office/drawing/2014/main" id="{EAA33FC7-B12D-4E5D-BA03-FCA381A9E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3296" y="643466"/>
            <a:ext cx="5568739" cy="5568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Down Arrow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7093C62-F873-4301-9B9C-27126066E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pl-PL" sz="3600">
                <a:solidFill>
                  <a:schemeClr val="bg1"/>
                </a:solidFill>
              </a:rPr>
              <a:t>Płatek Kocha</a:t>
            </a:r>
          </a:p>
        </p:txBody>
      </p:sp>
    </p:spTree>
    <p:extLst>
      <p:ext uri="{BB962C8B-B14F-4D97-AF65-F5344CB8AC3E}">
        <p14:creationId xmlns:p14="http://schemas.microsoft.com/office/powerpoint/2010/main" val="236792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3328280766"/>
              </p:ext>
            </p:extLst>
          </p:nvPr>
        </p:nvSpPr>
        <p:spPr/>
        <p:txBody>
          <a:bodyPr/>
          <a:lstStyle/>
          <a:p>
            <a:r>
              <a:rPr lang="pl-PL" b="1" dirty="0"/>
              <a:t>Źródła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  <p:extLst>
              <p:ext uri="{D42A27DB-BD31-4B8C-83A1-F6EECF244321}">
                <p14:modId xmlns:p14="http://schemas.microsoft.com/office/powerpoint/2010/main" val="930701197"/>
              </p:ext>
            </p:extLst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pl-PL" dirty="0">
                <a:hlinkClick r:id="rId3"/>
              </a:rPr>
              <a:t>http://anunusualstory.blogspot.com/2013/02/que-es-un-fractal.html</a:t>
            </a:r>
            <a:endParaRPr lang="pl-PL" dirty="0"/>
          </a:p>
          <a:p>
            <a:r>
              <a:rPr lang="pl-PL" dirty="0">
                <a:hlinkClick r:id="rId4"/>
              </a:rPr>
              <a:t>https://upload.wikimedia.org/wikipedia/commons/f/fc/Mandel_zoom_08_satellite_antenna.jpg</a:t>
            </a:r>
            <a:endParaRPr lang="pl-PL" dirty="0"/>
          </a:p>
          <a:p>
            <a:r>
              <a:rPr lang="pl-PL" dirty="0">
                <a:hlinkClick r:id="rId5"/>
              </a:rPr>
              <a:t>https://upload.wikimedia.org/wikipedia/commons/thumb/f/ff/Sixth_iteration_of_saltire_form_of_Box_or_Vicsek_fractal.svg/2000px-Sixth_iteration_of_saltire_form_of_Box_or_Vicsek_fractal.svg.png</a:t>
            </a:r>
            <a:endParaRPr lang="pl-PL" dirty="0"/>
          </a:p>
          <a:p>
            <a:r>
              <a:rPr lang="pl-PL" dirty="0">
                <a:hlinkClick r:id="rId6"/>
              </a:rPr>
              <a:t>https://upload.wikimedia.org/wikipedia/commons/thumb/8/88/Pythagoras_tree_1_1_13_Summer.svg/2000px-Pythagoras_tree_1_1_13_Summer.svg.png</a:t>
            </a:r>
            <a:endParaRPr lang="pl-PL" dirty="0"/>
          </a:p>
          <a:p>
            <a:r>
              <a:rPr lang="pl-PL" dirty="0">
                <a:hlinkClick r:id="rId7"/>
              </a:rPr>
              <a:t>https://bentrubewriter.files.wordpress.com/2012/04/dragon16.png</a:t>
            </a:r>
            <a:endParaRPr lang="pl-PL" dirty="0"/>
          </a:p>
          <a:p>
            <a:r>
              <a:rPr lang="pl-PL" dirty="0">
                <a:hlinkClick r:id="rId8"/>
              </a:rPr>
              <a:t>https://upload.wikimedia.org/wikipedia/commons/thumb/e/e9/Koch_Snowflake_7th_iteration.svg/512px-Koch_Snowflake_7th_iteration.svg.png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0623372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219</Words>
  <Application>Microsoft Office PowerPoint</Application>
  <PresentationFormat>Panoramiczny</PresentationFormat>
  <Paragraphs>24</Paragraphs>
  <Slides>7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Fraktal</vt:lpstr>
      <vt:lpstr>Zbiór Mandelbrota</vt:lpstr>
      <vt:lpstr>Fraktal Vicseka</vt:lpstr>
      <vt:lpstr>Drzewo Pitagorasa</vt:lpstr>
      <vt:lpstr>Smok Heighwaya</vt:lpstr>
      <vt:lpstr>Płatek Kocha</vt:lpstr>
      <vt:lpstr>Źródła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Pudełka i klucz</dc:title>
  <dc:creator/>
  <cp:lastModifiedBy>Damian Kurpiewski</cp:lastModifiedBy>
  <cp:revision>7</cp:revision>
  <dcterms:created xsi:type="dcterms:W3CDTF">2012-08-15T16:54:36Z</dcterms:created>
  <dcterms:modified xsi:type="dcterms:W3CDTF">2017-08-28T19:41:13Z</dcterms:modified>
</cp:coreProperties>
</file>

<file path=docProps/thumbnail.jpeg>
</file>